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59" r:id="rId7"/>
    <p:sldId id="262"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36600"/>
    <a:srgbClr val="3333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D12F21-4EE8-4536-8457-7BAF68840002}" type="datetimeFigureOut">
              <a:rPr lang="es-CO" smtClean="0"/>
              <a:t>13/05/2013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39BAAA9-2AE5-4DEF-BE07-B970A705A123}" type="slidenum">
              <a:rPr lang="es-CO" smtClean="0"/>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12F21-4EE8-4536-8457-7BAF68840002}" type="datetimeFigureOut">
              <a:rPr lang="es-CO" smtClean="0"/>
              <a:t>13/05/2013</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BAAA9-2AE5-4DEF-BE07-B970A705A123}" type="slidenum">
              <a:rPr lang="es-CO" smtClean="0"/>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51520" y="5524490"/>
            <a:ext cx="8676456" cy="784830"/>
          </a:xfrm>
          <a:prstGeom prst="rect">
            <a:avLst/>
          </a:prstGeom>
          <a:noFill/>
        </p:spPr>
        <p:txBody>
          <a:bodyPr wrap="square" rtlCol="0">
            <a:spAutoFit/>
          </a:bodyPr>
          <a:lstStyle/>
          <a:p>
            <a:pPr algn="ctr"/>
            <a:r>
              <a:rPr lang="es-CO" sz="4500" b="1" dirty="0" smtClean="0">
                <a:solidFill>
                  <a:schemeClr val="bg1"/>
                </a:solidFill>
                <a:effectLst>
                  <a:outerShdw blurRad="38100" dist="38100" dir="2700000" algn="tl">
                    <a:srgbClr val="000000">
                      <a:alpha val="43137"/>
                    </a:srgbClr>
                  </a:outerShdw>
                </a:effectLst>
                <a:latin typeface="Cooper Black" pitchFamily="18" charset="0"/>
              </a:rPr>
              <a:t>QUIEN ES JOHANA LÓPEZ?</a:t>
            </a:r>
            <a:endParaRPr lang="es-CO" sz="4500" b="1" dirty="0">
              <a:solidFill>
                <a:schemeClr val="bg1"/>
              </a:solidFill>
              <a:effectLst>
                <a:outerShdw blurRad="38100" dist="38100" dir="2700000" algn="tl">
                  <a:srgbClr val="000000">
                    <a:alpha val="43137"/>
                  </a:srgbClr>
                </a:outerShdw>
              </a:effectLst>
              <a:latin typeface="Cooper Black"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6" y="404664"/>
            <a:ext cx="7056784" cy="6370975"/>
          </a:xfrm>
          <a:prstGeom prst="rect">
            <a:avLst/>
          </a:prstGeom>
          <a:noFill/>
        </p:spPr>
        <p:txBody>
          <a:bodyPr wrap="square" rtlCol="0">
            <a:spAutoFit/>
          </a:bodyPr>
          <a:lstStyle/>
          <a:p>
            <a:r>
              <a:rPr lang="es-CO" sz="2400" dirty="0" smtClean="0">
                <a:latin typeface="Cooper Black" pitchFamily="18" charset="0"/>
              </a:rPr>
              <a:t>EN ESTA PRESENTACIÓN QUIERO  CONTARLES A TODOS USTEDES UN POCO  SOBRE MI…</a:t>
            </a:r>
          </a:p>
          <a:p>
            <a:endParaRPr lang="es-CO" sz="2400" dirty="0">
              <a:latin typeface="Cooper Black" pitchFamily="18" charset="0"/>
            </a:endParaRPr>
          </a:p>
          <a:p>
            <a:r>
              <a:rPr lang="es-CO" sz="2400" i="1" dirty="0" smtClean="0">
                <a:solidFill>
                  <a:schemeClr val="bg1">
                    <a:lumMod val="50000"/>
                  </a:schemeClr>
                </a:solidFill>
                <a:effectLst>
                  <a:outerShdw blurRad="38100" dist="38100" dir="2700000" algn="tl">
                    <a:srgbClr val="000000">
                      <a:alpha val="43137"/>
                    </a:srgbClr>
                  </a:outerShdw>
                </a:effectLst>
                <a:latin typeface="Cooper Black" pitchFamily="18" charset="0"/>
              </a:rPr>
              <a:t>QUIEN SOY YO…</a:t>
            </a:r>
          </a:p>
          <a:p>
            <a:endParaRPr lang="es-CO" sz="2400" i="1" dirty="0">
              <a:solidFill>
                <a:schemeClr val="bg1">
                  <a:lumMod val="50000"/>
                </a:schemeClr>
              </a:solidFill>
              <a:effectLst>
                <a:outerShdw blurRad="38100" dist="38100" dir="2700000" algn="tl">
                  <a:srgbClr val="000000">
                    <a:alpha val="43137"/>
                  </a:srgbClr>
                </a:outerShdw>
              </a:effectLst>
              <a:latin typeface="Cooper Black" pitchFamily="18" charset="0"/>
            </a:endParaRPr>
          </a:p>
          <a:p>
            <a:r>
              <a:rPr lang="es-CO" sz="2400" i="1" dirty="0" smtClean="0">
                <a:solidFill>
                  <a:schemeClr val="bg1">
                    <a:lumMod val="50000"/>
                  </a:schemeClr>
                </a:solidFill>
                <a:effectLst>
                  <a:outerShdw blurRad="38100" dist="38100" dir="2700000" algn="tl">
                    <a:srgbClr val="000000">
                      <a:alpha val="43137"/>
                    </a:srgbClr>
                  </a:outerShdw>
                </a:effectLst>
                <a:latin typeface="Cooper Black" pitchFamily="18" charset="0"/>
              </a:rPr>
              <a:t>QUIEN ES MI FAMILIA…</a:t>
            </a:r>
          </a:p>
          <a:p>
            <a:endParaRPr lang="es-CO" sz="2400" i="1" dirty="0">
              <a:solidFill>
                <a:schemeClr val="bg1">
                  <a:lumMod val="50000"/>
                </a:schemeClr>
              </a:solidFill>
              <a:effectLst>
                <a:outerShdw blurRad="38100" dist="38100" dir="2700000" algn="tl">
                  <a:srgbClr val="000000">
                    <a:alpha val="43137"/>
                  </a:srgbClr>
                </a:outerShdw>
              </a:effectLst>
              <a:latin typeface="Cooper Black" pitchFamily="18" charset="0"/>
            </a:endParaRPr>
          </a:p>
          <a:p>
            <a:r>
              <a:rPr lang="es-CO" sz="2400" i="1" dirty="0" smtClean="0">
                <a:solidFill>
                  <a:schemeClr val="bg1">
                    <a:lumMod val="50000"/>
                  </a:schemeClr>
                </a:solidFill>
                <a:effectLst>
                  <a:outerShdw blurRad="38100" dist="38100" dir="2700000" algn="tl">
                    <a:srgbClr val="000000">
                      <a:alpha val="43137"/>
                    </a:srgbClr>
                  </a:outerShdw>
                </a:effectLst>
                <a:latin typeface="Cooper Black" pitchFamily="18" charset="0"/>
              </a:rPr>
              <a:t>MIS GUSTOS Y HOBBIES…</a:t>
            </a:r>
          </a:p>
          <a:p>
            <a:endParaRPr lang="es-CO" sz="2400" i="1" dirty="0">
              <a:solidFill>
                <a:schemeClr val="bg1">
                  <a:lumMod val="50000"/>
                </a:schemeClr>
              </a:solidFill>
              <a:effectLst>
                <a:outerShdw blurRad="38100" dist="38100" dir="2700000" algn="tl">
                  <a:srgbClr val="000000">
                    <a:alpha val="43137"/>
                  </a:srgbClr>
                </a:outerShdw>
              </a:effectLst>
              <a:latin typeface="Cooper Black" pitchFamily="18" charset="0"/>
            </a:endParaRPr>
          </a:p>
          <a:p>
            <a:r>
              <a:rPr lang="es-CO" sz="2400" i="1" dirty="0" smtClean="0">
                <a:solidFill>
                  <a:schemeClr val="bg1">
                    <a:lumMod val="50000"/>
                  </a:schemeClr>
                </a:solidFill>
                <a:effectLst>
                  <a:outerShdw blurRad="38100" dist="38100" dir="2700000" algn="tl">
                    <a:srgbClr val="000000">
                      <a:alpha val="43137"/>
                    </a:srgbClr>
                  </a:outerShdw>
                </a:effectLst>
                <a:latin typeface="Cooper Black" pitchFamily="18" charset="0"/>
              </a:rPr>
              <a:t>MIS PROYECTOS Y EXPECTATIVAS…</a:t>
            </a:r>
          </a:p>
          <a:p>
            <a:endParaRPr lang="es-CO" sz="2400" dirty="0">
              <a:latin typeface="Cooper Black" pitchFamily="18" charset="0"/>
            </a:endParaRPr>
          </a:p>
          <a:p>
            <a:r>
              <a:rPr lang="es-CO" sz="2400" dirty="0" smtClean="0">
                <a:latin typeface="Cooper Black" pitchFamily="18" charset="0"/>
              </a:rPr>
              <a:t>ESPERO  LES GUSTE Y ASÍ ME CONOCEN UN POCO…  LOS INVITO A REVISAR TAMBIÉN LA FOTOGALERÍA…</a:t>
            </a:r>
          </a:p>
          <a:p>
            <a:endParaRPr lang="es-CO" sz="2400" dirty="0">
              <a:latin typeface="Cooper Black" pitchFamily="18" charset="0"/>
            </a:endParaRPr>
          </a:p>
          <a:p>
            <a:r>
              <a:rPr lang="es-CO" sz="2400" dirty="0" smtClean="0">
                <a:latin typeface="Cooper Black" pitchFamily="18" charset="0"/>
              </a:rPr>
              <a:t>ABRAZOS…</a:t>
            </a:r>
            <a:endParaRPr lang="es-CO" sz="2400" dirty="0">
              <a:latin typeface="Cooper Black"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44016" y="116632"/>
            <a:ext cx="8820472" cy="2123658"/>
          </a:xfrm>
          <a:prstGeom prst="rect">
            <a:avLst/>
          </a:prstGeom>
          <a:noFill/>
        </p:spPr>
        <p:txBody>
          <a:bodyPr wrap="square" rtlCol="0">
            <a:spAutoFit/>
          </a:bodyPr>
          <a:lstStyle/>
          <a:p>
            <a:pPr algn="ctr"/>
            <a:r>
              <a:rPr lang="es-CO" sz="2200" dirty="0" smtClean="0">
                <a:solidFill>
                  <a:srgbClr val="002060"/>
                </a:solidFill>
                <a:latin typeface="Cooper Black" pitchFamily="18" charset="0"/>
              </a:rPr>
              <a:t>Naci en Bogotá, el 24 de junio de 1985. Mis padres, Ana y Laureano son de un lindo pueblito boyacense, Chiquinquira…</a:t>
            </a:r>
          </a:p>
          <a:p>
            <a:pPr algn="ctr"/>
            <a:endParaRPr lang="es-CO" sz="2200" dirty="0" smtClean="0">
              <a:solidFill>
                <a:srgbClr val="002060"/>
              </a:solidFill>
              <a:latin typeface="Cooper Black" pitchFamily="18" charset="0"/>
            </a:endParaRPr>
          </a:p>
          <a:p>
            <a:pPr algn="ctr"/>
            <a:r>
              <a:rPr lang="es-CO" sz="2200" dirty="0" smtClean="0">
                <a:solidFill>
                  <a:srgbClr val="002060"/>
                </a:solidFill>
                <a:latin typeface="Cooper Black" pitchFamily="18" charset="0"/>
              </a:rPr>
              <a:t>Él, Sargento Mayor (R) del Ejercito y ella, ama de casa, decidieron formar un hogar grande… </a:t>
            </a:r>
            <a:r>
              <a:rPr lang="es-CO" sz="2200" dirty="0" smtClean="0">
                <a:solidFill>
                  <a:srgbClr val="002060"/>
                </a:solidFill>
                <a:latin typeface="Cooper Black" pitchFamily="18" charset="0"/>
              </a:rPr>
              <a:t>Tengo 4 hermanas, siendo yo la penúltima…</a:t>
            </a:r>
          </a:p>
        </p:txBody>
      </p:sp>
      <p:sp>
        <p:nvSpPr>
          <p:cNvPr id="4" name="3 CuadroTexto"/>
          <p:cNvSpPr txBox="1"/>
          <p:nvPr/>
        </p:nvSpPr>
        <p:spPr>
          <a:xfrm>
            <a:off x="179512" y="2492896"/>
            <a:ext cx="5112568" cy="4154984"/>
          </a:xfrm>
          <a:prstGeom prst="rect">
            <a:avLst/>
          </a:prstGeom>
          <a:noFill/>
        </p:spPr>
        <p:txBody>
          <a:bodyPr wrap="square" rtlCol="0">
            <a:spAutoFit/>
          </a:bodyPr>
          <a:lstStyle/>
          <a:p>
            <a:pPr algn="ctr"/>
            <a:r>
              <a:rPr lang="es-CO" sz="2200" dirty="0" smtClean="0">
                <a:solidFill>
                  <a:srgbClr val="002060"/>
                </a:solidFill>
                <a:latin typeface="Cooper Black" pitchFamily="18" charset="0"/>
              </a:rPr>
              <a:t>Flor Ángela es contadora, Ivonne es administradora de empresas, Diana es enfermera jefe y Mónica la menor, es ingeniera comercial… También tengo un sobrino, Juan Andrés de 12 años por parte de Ivonne… </a:t>
            </a:r>
          </a:p>
          <a:p>
            <a:pPr algn="ctr"/>
            <a:endParaRPr lang="es-CO" sz="2200" dirty="0" smtClean="0">
              <a:solidFill>
                <a:srgbClr val="002060"/>
              </a:solidFill>
              <a:latin typeface="Cooper Black" pitchFamily="18" charset="0"/>
            </a:endParaRPr>
          </a:p>
          <a:p>
            <a:pPr algn="ctr"/>
            <a:r>
              <a:rPr lang="es-CO" sz="2200" dirty="0" smtClean="0">
                <a:solidFill>
                  <a:srgbClr val="002060"/>
                </a:solidFill>
                <a:latin typeface="Cooper Black" pitchFamily="18" charset="0"/>
              </a:rPr>
              <a:t>Y no menos importantes, están mis perros: Rony, un snauzer de 13 años  y Lucas, un labrador retriever negro de apenas 2 años…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116632"/>
            <a:ext cx="3600400" cy="584775"/>
          </a:xfrm>
          <a:prstGeom prst="rect">
            <a:avLst/>
          </a:prstGeom>
          <a:noFill/>
        </p:spPr>
        <p:txBody>
          <a:bodyPr wrap="square" rtlCol="0">
            <a:spAutoFit/>
          </a:bodyPr>
          <a:lstStyle/>
          <a:p>
            <a:pPr algn="ctr"/>
            <a:r>
              <a:rPr lang="es-CO" sz="3200" b="1" dirty="0" smtClean="0">
                <a:solidFill>
                  <a:schemeClr val="bg1">
                    <a:lumMod val="85000"/>
                  </a:schemeClr>
                </a:solidFill>
                <a:effectLst>
                  <a:outerShdw blurRad="38100" dist="38100" dir="2700000" algn="tl">
                    <a:srgbClr val="000000">
                      <a:alpha val="43137"/>
                    </a:srgbClr>
                  </a:outerShdw>
                </a:effectLst>
                <a:latin typeface="Cooper Black" pitchFamily="18" charset="0"/>
              </a:rPr>
              <a:t>MIS ESTUDIOS</a:t>
            </a:r>
            <a:endParaRPr lang="es-CO" sz="3200" b="1" dirty="0">
              <a:solidFill>
                <a:schemeClr val="bg1">
                  <a:lumMod val="85000"/>
                </a:schemeClr>
              </a:solidFill>
              <a:effectLst>
                <a:outerShdw blurRad="38100" dist="38100" dir="2700000" algn="tl">
                  <a:srgbClr val="000000">
                    <a:alpha val="43137"/>
                  </a:srgbClr>
                </a:outerShdw>
              </a:effectLst>
              <a:latin typeface="Cooper Black" pitchFamily="18" charset="0"/>
            </a:endParaRPr>
          </a:p>
        </p:txBody>
      </p:sp>
      <p:sp>
        <p:nvSpPr>
          <p:cNvPr id="3" name="2 CuadroTexto"/>
          <p:cNvSpPr txBox="1"/>
          <p:nvPr/>
        </p:nvSpPr>
        <p:spPr>
          <a:xfrm>
            <a:off x="4248472" y="188640"/>
            <a:ext cx="4716016" cy="6463308"/>
          </a:xfrm>
          <a:prstGeom prst="rect">
            <a:avLst/>
          </a:prstGeom>
          <a:noFill/>
        </p:spPr>
        <p:txBody>
          <a:bodyPr wrap="square" rtlCol="0">
            <a:spAutoFit/>
          </a:bodyPr>
          <a:lstStyle/>
          <a:p>
            <a:pPr algn="ctr"/>
            <a:r>
              <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rPr>
              <a:t>Estudie primaria y bachillerato en el Gimnasio La Sabana…</a:t>
            </a:r>
          </a:p>
          <a:p>
            <a:pPr algn="ctr"/>
            <a:endPar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endParaRPr>
          </a:p>
          <a:p>
            <a:pPr algn="ctr"/>
            <a:r>
              <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rPr>
              <a:t>Mientras decidía que estudiar profesionalmente, termine dos carreras técnicas:</a:t>
            </a:r>
          </a:p>
          <a:p>
            <a:pPr algn="ctr"/>
            <a:endPar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endParaRPr>
          </a:p>
          <a:p>
            <a:pPr algn="ctr"/>
            <a:r>
              <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rPr>
              <a:t>AUXILIAR JUDICIAL</a:t>
            </a:r>
          </a:p>
          <a:p>
            <a:pPr algn="ctr"/>
            <a:r>
              <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rPr>
              <a:t>AUXILIAR BANCARIO</a:t>
            </a:r>
          </a:p>
          <a:p>
            <a:pPr algn="ctr"/>
            <a:endParaRPr lang="es-CO" sz="2300" dirty="0">
              <a:solidFill>
                <a:schemeClr val="bg1">
                  <a:lumMod val="95000"/>
                </a:schemeClr>
              </a:solidFill>
              <a:effectLst>
                <a:outerShdw blurRad="38100" dist="38100" dir="2700000" algn="tl">
                  <a:srgbClr val="000000">
                    <a:alpha val="43137"/>
                  </a:srgbClr>
                </a:outerShdw>
              </a:effectLst>
              <a:latin typeface="Cooper Black" pitchFamily="18" charset="0"/>
            </a:endParaRPr>
          </a:p>
          <a:p>
            <a:pPr algn="ctr"/>
            <a:r>
              <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rPr>
              <a:t>Finalmente en el 2008 inicie la carrera </a:t>
            </a:r>
            <a:r>
              <a:rPr lang="es-CO" sz="2300" dirty="0" smtClean="0">
                <a:solidFill>
                  <a:srgbClr val="FFFF66"/>
                </a:solidFill>
                <a:effectLst>
                  <a:outerShdw blurRad="38100" dist="38100" dir="2700000" algn="tl">
                    <a:srgbClr val="000000">
                      <a:alpha val="43137"/>
                    </a:srgbClr>
                  </a:outerShdw>
                </a:effectLst>
                <a:latin typeface="Cooper Black" pitchFamily="18" charset="0"/>
              </a:rPr>
              <a:t>ADMINISTRACIÓN DE NEGOCIOS INTERNACIONALES </a:t>
            </a:r>
            <a:r>
              <a:rPr lang="es-CO" sz="2300" dirty="0" smtClean="0">
                <a:solidFill>
                  <a:schemeClr val="bg1">
                    <a:lumMod val="95000"/>
                  </a:schemeClr>
                </a:solidFill>
                <a:effectLst>
                  <a:outerShdw blurRad="38100" dist="38100" dir="2700000" algn="tl">
                    <a:srgbClr val="000000">
                      <a:alpha val="43137"/>
                    </a:srgbClr>
                  </a:outerShdw>
                </a:effectLst>
                <a:latin typeface="Cooper Black" pitchFamily="18" charset="0"/>
              </a:rPr>
              <a:t>en la Fundación Universitaria Konrad Lorenz, la cual termine en agosto de 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11560" y="188640"/>
            <a:ext cx="7776864" cy="584775"/>
          </a:xfrm>
          <a:prstGeom prst="rect">
            <a:avLst/>
          </a:prstGeom>
          <a:noFill/>
        </p:spPr>
        <p:txBody>
          <a:bodyPr wrap="square" rtlCol="0">
            <a:spAutoFit/>
          </a:bodyPr>
          <a:lstStyle/>
          <a:p>
            <a:pPr algn="ctr"/>
            <a:r>
              <a:rPr lang="es-CO" sz="3200" b="1" dirty="0" smtClean="0">
                <a:solidFill>
                  <a:srgbClr val="663300"/>
                </a:solidFill>
                <a:effectLst>
                  <a:outerShdw blurRad="38100" dist="38100" dir="2700000" algn="tl">
                    <a:srgbClr val="000000">
                      <a:alpha val="43137"/>
                    </a:srgbClr>
                  </a:outerShdw>
                </a:effectLst>
                <a:latin typeface="Cooper Black" pitchFamily="18" charset="0"/>
              </a:rPr>
              <a:t>MIS PROYECTOS Y EXPECTATIVAS</a:t>
            </a:r>
            <a:endParaRPr lang="es-CO" sz="3200" b="1" dirty="0">
              <a:solidFill>
                <a:srgbClr val="663300"/>
              </a:solidFill>
              <a:effectLst>
                <a:outerShdw blurRad="38100" dist="38100" dir="2700000" algn="tl">
                  <a:srgbClr val="000000">
                    <a:alpha val="43137"/>
                  </a:srgbClr>
                </a:outerShdw>
              </a:effectLst>
              <a:latin typeface="Cooper Black" pitchFamily="18" charset="0"/>
            </a:endParaRPr>
          </a:p>
        </p:txBody>
      </p:sp>
      <p:sp>
        <p:nvSpPr>
          <p:cNvPr id="3" name="2 CuadroTexto"/>
          <p:cNvSpPr txBox="1"/>
          <p:nvPr/>
        </p:nvSpPr>
        <p:spPr>
          <a:xfrm>
            <a:off x="35496" y="836712"/>
            <a:ext cx="9036496" cy="2569934"/>
          </a:xfrm>
          <a:prstGeom prst="rect">
            <a:avLst/>
          </a:prstGeom>
          <a:noFill/>
        </p:spPr>
        <p:txBody>
          <a:bodyPr wrap="square" rtlCol="0">
            <a:spAutoFit/>
          </a:bodyPr>
          <a:lstStyle/>
          <a:p>
            <a:pPr algn="ctr"/>
            <a:r>
              <a:rPr lang="es-CO" sz="2300" dirty="0" smtClean="0">
                <a:solidFill>
                  <a:srgbClr val="333300"/>
                </a:solidFill>
                <a:latin typeface="Cooper Black" pitchFamily="18" charset="0"/>
              </a:rPr>
              <a:t>Mis proyectos se basan en aprender constantemente, tener la capacidad de expresarme claramente en varios idiomas, tanto verbal como por escrito…  Adicionalmente, me interesa desarrollar nuevas estrategias de aprendizaje autónomo…   Todo esto para un enriquecimiento en  múltiples niveles: personal, profesional, laboral y académico…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CuadroTexto"/>
          <p:cNvSpPr txBox="1"/>
          <p:nvPr/>
        </p:nvSpPr>
        <p:spPr>
          <a:xfrm>
            <a:off x="2843808" y="3645024"/>
            <a:ext cx="4464496" cy="584775"/>
          </a:xfrm>
          <a:prstGeom prst="rect">
            <a:avLst/>
          </a:prstGeom>
          <a:noFill/>
        </p:spPr>
        <p:txBody>
          <a:bodyPr wrap="square" rtlCol="0">
            <a:spAutoFit/>
          </a:bodyPr>
          <a:lstStyle/>
          <a:p>
            <a:pPr algn="ctr"/>
            <a:r>
              <a:rPr lang="es-CO" sz="3200" b="1" dirty="0" smtClean="0">
                <a:solidFill>
                  <a:srgbClr val="7030A0"/>
                </a:solidFill>
                <a:effectLst>
                  <a:outerShdw blurRad="38100" dist="38100" dir="2700000" algn="tl">
                    <a:srgbClr val="000000">
                      <a:alpha val="43137"/>
                    </a:srgbClr>
                  </a:outerShdw>
                </a:effectLst>
                <a:latin typeface="Cooper Black" pitchFamily="18" charset="0"/>
              </a:rPr>
              <a:t>MIS PASATIEMPOS</a:t>
            </a:r>
            <a:endParaRPr lang="es-CO" sz="3200" b="1" dirty="0">
              <a:solidFill>
                <a:srgbClr val="7030A0"/>
              </a:solidFill>
              <a:effectLst>
                <a:outerShdw blurRad="38100" dist="38100" dir="2700000" algn="tl">
                  <a:srgbClr val="000000">
                    <a:alpha val="43137"/>
                  </a:srgbClr>
                </a:outerShdw>
              </a:effectLst>
              <a:latin typeface="Cooper Black" pitchFamily="18" charset="0"/>
            </a:endParaRPr>
          </a:p>
        </p:txBody>
      </p:sp>
      <p:pic>
        <p:nvPicPr>
          <p:cNvPr id="7" name="6 Imagen" descr="mafi2.gif"/>
          <p:cNvPicPr>
            <a:picLocks noChangeAspect="1"/>
          </p:cNvPicPr>
          <p:nvPr/>
        </p:nvPicPr>
        <p:blipFill>
          <a:blip r:embed="rId2" cstate="print"/>
          <a:stretch>
            <a:fillRect/>
          </a:stretch>
        </p:blipFill>
        <p:spPr>
          <a:xfrm>
            <a:off x="7269807" y="2239910"/>
            <a:ext cx="1694681" cy="2413226"/>
          </a:xfrm>
          <a:prstGeom prst="rect">
            <a:avLst/>
          </a:prstGeom>
        </p:spPr>
      </p:pic>
      <p:pic>
        <p:nvPicPr>
          <p:cNvPr id="9" name="8 Imagen" descr="mafiradio.gif"/>
          <p:cNvPicPr>
            <a:picLocks noChangeAspect="1"/>
          </p:cNvPicPr>
          <p:nvPr/>
        </p:nvPicPr>
        <p:blipFill>
          <a:blip r:embed="rId3" cstate="print"/>
          <a:stretch>
            <a:fillRect/>
          </a:stretch>
        </p:blipFill>
        <p:spPr>
          <a:xfrm>
            <a:off x="251520" y="2802563"/>
            <a:ext cx="2520280" cy="1706557"/>
          </a:xfrm>
          <a:prstGeom prst="rect">
            <a:avLst/>
          </a:prstGeom>
        </p:spPr>
      </p:pic>
      <p:pic>
        <p:nvPicPr>
          <p:cNvPr id="10" name="9 Imagen" descr="CARA AZUL.bmp"/>
          <p:cNvPicPr>
            <a:picLocks noChangeAspect="1"/>
          </p:cNvPicPr>
          <p:nvPr/>
        </p:nvPicPr>
        <p:blipFill>
          <a:blip r:embed="rId4" cstate="print"/>
          <a:stretch>
            <a:fillRect/>
          </a:stretch>
        </p:blipFill>
        <p:spPr>
          <a:xfrm>
            <a:off x="6120680" y="188640"/>
            <a:ext cx="2411760" cy="1808820"/>
          </a:xfrm>
          <a:prstGeom prst="rect">
            <a:avLst/>
          </a:prstGeom>
          <a:ln w="19050">
            <a:solidFill>
              <a:schemeClr val="tx1"/>
            </a:solidFill>
          </a:ln>
        </p:spPr>
      </p:pic>
      <p:pic>
        <p:nvPicPr>
          <p:cNvPr id="11" name="10 Imagen" descr="CONEJO.jpg"/>
          <p:cNvPicPr>
            <a:picLocks noChangeAspect="1"/>
          </p:cNvPicPr>
          <p:nvPr/>
        </p:nvPicPr>
        <p:blipFill>
          <a:blip r:embed="rId5" cstate="print"/>
          <a:stretch>
            <a:fillRect/>
          </a:stretch>
        </p:blipFill>
        <p:spPr>
          <a:xfrm>
            <a:off x="1152128" y="4725144"/>
            <a:ext cx="2699792" cy="1880828"/>
          </a:xfrm>
          <a:prstGeom prst="rect">
            <a:avLst/>
          </a:prstGeom>
          <a:ln w="19050">
            <a:solidFill>
              <a:schemeClr val="tx1"/>
            </a:solidFill>
          </a:ln>
        </p:spPr>
      </p:pic>
      <p:pic>
        <p:nvPicPr>
          <p:cNvPr id="12" name="11 Imagen" descr="SNOOPY.JPG"/>
          <p:cNvPicPr>
            <a:picLocks noChangeAspect="1"/>
          </p:cNvPicPr>
          <p:nvPr/>
        </p:nvPicPr>
        <p:blipFill>
          <a:blip r:embed="rId6" cstate="print"/>
          <a:srcRect l="3538" t="8001" r="15351" b="4851"/>
          <a:stretch>
            <a:fillRect/>
          </a:stretch>
        </p:blipFill>
        <p:spPr>
          <a:xfrm>
            <a:off x="467544" y="331957"/>
            <a:ext cx="2592288" cy="2088931"/>
          </a:xfrm>
          <a:prstGeom prst="rect">
            <a:avLst/>
          </a:prstGeom>
          <a:ln w="19050">
            <a:solidFill>
              <a:schemeClr val="tx1"/>
            </a:solidFill>
          </a:ln>
        </p:spPr>
      </p:pic>
      <p:pic>
        <p:nvPicPr>
          <p:cNvPr id="13" name="12 Imagen" descr="IMG_0179.JPG"/>
          <p:cNvPicPr>
            <a:picLocks noChangeAspect="1"/>
          </p:cNvPicPr>
          <p:nvPr/>
        </p:nvPicPr>
        <p:blipFill>
          <a:blip r:embed="rId7" cstate="print"/>
          <a:stretch>
            <a:fillRect/>
          </a:stretch>
        </p:blipFill>
        <p:spPr>
          <a:xfrm>
            <a:off x="3608201" y="332656"/>
            <a:ext cx="2043919" cy="2952328"/>
          </a:xfrm>
          <a:prstGeom prst="rect">
            <a:avLst/>
          </a:prstGeom>
          <a:ln w="19050">
            <a:solidFill>
              <a:schemeClr val="tx1"/>
            </a:solidFill>
          </a:ln>
        </p:spPr>
      </p:pic>
      <p:pic>
        <p:nvPicPr>
          <p:cNvPr id="14" name="13 Imagen" descr="COCKTAIL.jpg"/>
          <p:cNvPicPr>
            <a:picLocks noChangeAspect="1"/>
          </p:cNvPicPr>
          <p:nvPr/>
        </p:nvPicPr>
        <p:blipFill>
          <a:blip r:embed="rId8" cstate="print"/>
          <a:srcRect l="29840" t="54200" r="26480" b="19550"/>
          <a:stretch>
            <a:fillRect/>
          </a:stretch>
        </p:blipFill>
        <p:spPr>
          <a:xfrm>
            <a:off x="4494231" y="4725144"/>
            <a:ext cx="3894193" cy="1872208"/>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292</Words>
  <Application>Microsoft Office PowerPoint</Application>
  <PresentationFormat>Presentación en pantalla (4:3)</PresentationFormat>
  <Paragraphs>32</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Diapositiva 1</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Johanita</dc:creator>
  <cp:lastModifiedBy>Johanita</cp:lastModifiedBy>
  <cp:revision>5</cp:revision>
  <dcterms:created xsi:type="dcterms:W3CDTF">2013-05-13T22:59:12Z</dcterms:created>
  <dcterms:modified xsi:type="dcterms:W3CDTF">2013-05-14T02:59:40Z</dcterms:modified>
</cp:coreProperties>
</file>